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387" r:id="rId3"/>
    <p:sldId id="402" r:id="rId4"/>
    <p:sldId id="403" r:id="rId5"/>
    <p:sldId id="404" r:id="rId6"/>
    <p:sldId id="405" r:id="rId7"/>
    <p:sldId id="401" r:id="rId8"/>
    <p:sldId id="400" r:id="rId9"/>
    <p:sldId id="384" r:id="rId10"/>
    <p:sldId id="383" r:id="rId11"/>
    <p:sldId id="386" r:id="rId12"/>
    <p:sldId id="385" r:id="rId13"/>
    <p:sldId id="390" r:id="rId14"/>
    <p:sldId id="388" r:id="rId15"/>
    <p:sldId id="361" r:id="rId16"/>
    <p:sldId id="389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</p:sldIdLst>
  <p:sldSz cx="12192000" cy="6858000"/>
  <p:notesSz cx="7315200" cy="96012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B3744B8-AD81-4649-A86C-B61D26CF7630}">
          <p14:sldIdLst>
            <p14:sldId id="279"/>
            <p14:sldId id="387"/>
            <p14:sldId id="402"/>
            <p14:sldId id="403"/>
            <p14:sldId id="404"/>
            <p14:sldId id="405"/>
            <p14:sldId id="401"/>
            <p14:sldId id="400"/>
            <p14:sldId id="384"/>
            <p14:sldId id="383"/>
            <p14:sldId id="386"/>
            <p14:sldId id="385"/>
            <p14:sldId id="390"/>
            <p14:sldId id="388"/>
            <p14:sldId id="361"/>
            <p14:sldId id="389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</p14:sldIdLst>
        </p14:section>
        <p14:section name="Sección sin título" id="{5B3CE03C-4B1E-4E12-B496-C494EE65154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ILLANOS" initials="U" lastIdx="4" clrIdx="0">
    <p:extLst>
      <p:ext uri="{19B8F6BF-5375-455C-9EA6-DF929625EA0E}">
        <p15:presenceInfo xmlns:p15="http://schemas.microsoft.com/office/powerpoint/2012/main" userId="UNILLAN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7D4"/>
    <a:srgbClr val="313D4D"/>
    <a:srgbClr val="212933"/>
    <a:srgbClr val="920049"/>
    <a:srgbClr val="ADB9CA"/>
    <a:srgbClr val="8497B0"/>
    <a:srgbClr val="5B708F"/>
    <a:srgbClr val="46576E"/>
    <a:srgbClr val="171C2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4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810" y="96"/>
      </p:cViewPr>
      <p:guideLst/>
    </p:cSldViewPr>
  </p:slideViewPr>
  <p:outlineViewPr>
    <p:cViewPr>
      <p:scale>
        <a:sx n="33" d="100"/>
        <a:sy n="33" d="100"/>
      </p:scale>
      <p:origin x="0" y="-57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0C41CFF-4A10-4B30-80A3-7F069B5CD86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640241-789A-46A7-BBDC-C1E5592B0F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44093-CC43-445C-990C-C34FB8B7B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5A04C1-9200-4434-8F86-F81B69C24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8C605-F642-4C9A-838A-5FE128B8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3AE03A-C028-418E-A557-4D4A1584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C42C6A-FF3B-4028-A205-8F4EE392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52A4AF-D574-4F3C-86FE-5F0ED3AE1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31"/>
            <a:ext cx="12252960" cy="687143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361A0C5-953D-4C17-A267-6BCBD057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1594" t="1014" b="49223"/>
          <a:stretch/>
        </p:blipFill>
        <p:spPr>
          <a:xfrm rot="16200000" flipH="1">
            <a:off x="1445031" y="-1306061"/>
            <a:ext cx="3756271" cy="664633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0F4CE25-7E67-4CC7-A80F-31B8AFFEB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1594" t="2155" b="6104"/>
          <a:stretch/>
        </p:blipFill>
        <p:spPr>
          <a:xfrm rot="16200000" flipH="1">
            <a:off x="4248345" y="-4261775"/>
            <a:ext cx="3756272" cy="12252962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E4A4039-42B9-44AF-AD49-4559F9E1A1A2}"/>
              </a:ext>
            </a:extLst>
          </p:cNvPr>
          <p:cNvCxnSpPr>
            <a:cxnSpLocks/>
          </p:cNvCxnSpPr>
          <p:nvPr userDrawn="1"/>
        </p:nvCxnSpPr>
        <p:spPr>
          <a:xfrm>
            <a:off x="-13423" y="6629564"/>
            <a:ext cx="3459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A760B8-4A44-4719-95C6-AA02B816D81E}"/>
              </a:ext>
            </a:extLst>
          </p:cNvPr>
          <p:cNvSpPr txBox="1"/>
          <p:nvPr userDrawn="1"/>
        </p:nvSpPr>
        <p:spPr>
          <a:xfrm>
            <a:off x="303402" y="6385654"/>
            <a:ext cx="3506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Cualificación Académica y Acción Social</a:t>
            </a:r>
            <a:endParaRPr lang="es-CO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94680-6720-422E-A67D-84937B05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DF6C73-7CBB-4AB1-B132-2D64D91DD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D7C54D-2BEA-4F61-B6A1-ABCAED78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26010-3C4E-46E6-93DE-3813FC30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A7598-4E75-49BB-A31D-DEC0BAAF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249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3B07F8-9539-4B7C-BCE1-B80DA4A23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9C85C9-43E3-4991-9181-73C844034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5411E7-2A59-44E7-86E7-27675E98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9FD8FB-4455-4919-B5B7-4A72DAA6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D856A6-01F3-4D61-9BA5-0B4BA229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367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A3966-4014-48AD-865B-17808081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DCF466-4728-4608-AE24-300FF1402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01D05-08BB-4EC8-8419-3D0C3160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92599-A5C5-4A53-B65E-F9D42503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E65BBF-890C-4179-82DB-8A0B40C4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927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6AF1D-AD3E-44B0-9711-9E28EFD4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BABED2-011E-4A50-8472-9CA90DBAC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C1264-AFA5-48A7-AE0D-347FE475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EE67AB-3584-4F0C-9FE3-B6855D59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CD3DE5-C673-4F68-B416-6C476DB7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217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D48F1-AAE3-44C8-B8D8-61A16CBC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07EDB4-EFA3-4C93-8CD6-F9287D975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4C548A-D044-4659-9300-CDF1EA38A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26860B-BFF0-4041-B3BD-BB236511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0B2792-D380-46E0-AA7E-EE319101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02420E-CBDB-4A25-BF29-094D2CA0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946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52A1E-E9F1-43DA-BD7E-A780E925B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DD214-BE42-402C-8FFB-5C47AA47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5AE29-0DFE-46A5-BF86-9B3C1A877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CA9ACE-4290-4F54-96DF-3536A8827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9183F7-EEC2-4D98-8F5F-913E9B710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6D867A-7A1B-46AC-9216-146EDB8E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76ACAF-8308-4E3E-AF66-326794DA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74CB3F-5697-4BA8-81ED-24CC5400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57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F3593-9B39-4197-9F6F-0E7472C0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E0E387-4423-4ACB-BA27-D5E284F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63F9AC-53F2-413C-AAB7-6BDCB9E4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0274E51-D7F2-4F10-9A21-B3860621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012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A4BA80-46B7-423B-A0CF-5A785A3E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6ED725-9A0B-43D2-B5DB-4E690C8C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9BC632-8BF7-4EF3-A468-7668202A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287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2120F-36C6-4ED7-98EB-E1072CDA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E329A0-8ABB-4D6A-9536-075E20F24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920BAA-5FBC-40AC-8C39-E5284A9AF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BFC75F-9334-4FB3-8605-3C9D41F0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1B1A79-763F-416D-85D4-4C337A6D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1436D1-3056-4C9E-9A62-35EA265E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14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AA744-51D1-4158-9159-996D1CAD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A6B2AE-FDB1-49EC-8136-B8617B749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3CE7F8-7715-4469-9795-0587016C1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90A0F-D120-4C75-A996-40C935618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AEBF17-AC5F-4A2C-A041-6D59EC1C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94C7FB-7E92-42CB-99DE-A6CF2AE0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23" Type="http://schemas.openxmlformats.org/officeDocument/2006/relationships/image" Target="../media/image11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9738DE0-C078-43F6-AE54-D2C80D82A3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31"/>
            <a:ext cx="12192000" cy="687143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BB1D52A-2A40-4D3E-8B20-863596C63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9242" t="50092" r="12422" b="42538"/>
          <a:stretch/>
        </p:blipFill>
        <p:spPr>
          <a:xfrm>
            <a:off x="3577422" y="149196"/>
            <a:ext cx="8603393" cy="57916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5399D5C-9652-452C-87D0-DE15B07FB67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5207" y="-233093"/>
            <a:ext cx="1328946" cy="1158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E3351DA-77E4-4490-8847-B5849827B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14943" b="32049"/>
          <a:stretch/>
        </p:blipFill>
        <p:spPr>
          <a:xfrm>
            <a:off x="-1" y="2197915"/>
            <a:ext cx="8663831" cy="466008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26F9D45-B5E1-4657-B6D9-EDE56D9F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r="20023" b="36787"/>
          <a:stretch/>
        </p:blipFill>
        <p:spPr>
          <a:xfrm>
            <a:off x="2441196" y="3255962"/>
            <a:ext cx="9750804" cy="356452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937BEA-1BDA-4EF5-B075-D5FA1754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025"/>
            <a:ext cx="10515600" cy="1039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8CE83E-891A-4BDA-9836-93B8C9BD4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286" y="2490637"/>
            <a:ext cx="9990513" cy="313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5A0FEC-D702-4735-9768-91BA0FCAB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F682-4DF4-4733-B9EB-00D1EC4E0078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37BF6-84A2-4B0D-87AF-5B6A3C8AD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1ECF84-4F48-48EA-89DA-F1D938E6A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1F07-8BA8-499C-A045-44EA9BA75B1D}" type="slidenum">
              <a:rPr lang="es-CO" smtClean="0"/>
              <a:t>‹Nº›</a:t>
            </a:fld>
            <a:endParaRPr lang="es-CO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98B007D-5B08-4A64-B40A-C4134B0D2931}"/>
              </a:ext>
            </a:extLst>
          </p:cNvPr>
          <p:cNvCxnSpPr>
            <a:cxnSpLocks/>
          </p:cNvCxnSpPr>
          <p:nvPr userDrawn="1"/>
        </p:nvCxnSpPr>
        <p:spPr>
          <a:xfrm>
            <a:off x="8732939" y="6618914"/>
            <a:ext cx="3459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B0FE9A-B773-4BFE-8ED8-D493C1A1D9DF}"/>
              </a:ext>
            </a:extLst>
          </p:cNvPr>
          <p:cNvSpPr txBox="1"/>
          <p:nvPr userDrawn="1"/>
        </p:nvSpPr>
        <p:spPr>
          <a:xfrm>
            <a:off x="8685402" y="6357304"/>
            <a:ext cx="3506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Cualificación Académica y Acción Social</a:t>
            </a:r>
            <a:endParaRPr lang="es-CO" sz="11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A07124A1-13FE-4279-B19E-59B1E0897F3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48085" y="5811092"/>
            <a:ext cx="737086" cy="7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F7BC80F6-EA8A-43BB-9629-679CEB983A77}"/>
              </a:ext>
            </a:extLst>
          </p:cNvPr>
          <p:cNvSpPr txBox="1"/>
          <p:nvPr/>
        </p:nvSpPr>
        <p:spPr>
          <a:xfrm>
            <a:off x="483325" y="3549294"/>
            <a:ext cx="9013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E96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EXHIBICIÓN SEDE RETREPO  META  </a:t>
            </a:r>
            <a:endParaRPr lang="es-CO" sz="4000" b="1" dirty="0">
              <a:solidFill>
                <a:srgbClr val="E96A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3E44E768-FAEF-4793-BE89-78F7A9FEE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0417" y="594877"/>
            <a:ext cx="2594926" cy="25949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7BC80F6-EA8A-43BB-9629-679CEB983A77}"/>
              </a:ext>
            </a:extLst>
          </p:cNvPr>
          <p:cNvSpPr txBox="1"/>
          <p:nvPr/>
        </p:nvSpPr>
        <p:spPr>
          <a:xfrm>
            <a:off x="5633281" y="6346660"/>
            <a:ext cx="6558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E96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VICERRECTORÍA DE RECURSOS UNIVERSITARIOS </a:t>
            </a:r>
            <a:endParaRPr lang="es-CO" sz="2000" b="1" dirty="0">
              <a:solidFill>
                <a:srgbClr val="E96A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378" y="1182832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Principal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6928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4231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Posterior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3439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Lateral A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2336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Lateral B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1402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24074"/>
            <a:ext cx="4231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Perfiles Metálicos En Fachada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41631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4231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Perfiles Metálicos En Fachada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619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063" y="1182832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30393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Ingreso A Sala De Exhibición (Hall Articulador)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36377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82644" y="5747819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Ingreso A Sala De Exhibición (Hall Articulador)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3168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942" y="1182832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1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3659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1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5556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78076" y="4924521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u="sng" dirty="0" smtClean="0"/>
              <a:t>Estado Actual Bloque A Intervenir</a:t>
            </a:r>
            <a:endParaRPr lang="en-US" sz="1400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41" y="1241350"/>
            <a:ext cx="4659990" cy="35135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570" y="1241351"/>
            <a:ext cx="4807731" cy="35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2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0832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2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1906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3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4493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26335" y="5711010"/>
            <a:ext cx="5250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Sala De Exhibición 4  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2021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49100" y="2818126"/>
            <a:ext cx="5185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 smtClean="0">
                <a:solidFill>
                  <a:srgbClr val="C00000"/>
                </a:solidFill>
              </a:rPr>
              <a:t>GRACIAS…</a:t>
            </a:r>
            <a:r>
              <a:rPr lang="es-CO" sz="2400" dirty="0" smtClean="0">
                <a:solidFill>
                  <a:srgbClr val="C00000"/>
                </a:solidFill>
              </a:rPr>
              <a:t> </a:t>
            </a:r>
            <a:endParaRPr lang="es-CO" sz="2400" dirty="0">
              <a:solidFill>
                <a:srgbClr val="C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888" y="5573569"/>
            <a:ext cx="662692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50" y="1070981"/>
            <a:ext cx="5090160" cy="38176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742" y="1070980"/>
            <a:ext cx="5090160" cy="381762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78076" y="5145917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u="sng" dirty="0" smtClean="0"/>
              <a:t>Estado Actual Bloque A Intervenir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7456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964" y="1201060"/>
            <a:ext cx="5150648" cy="3862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616" y="1233363"/>
            <a:ext cx="5107577" cy="3830683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7746273" y="3814354"/>
            <a:ext cx="757646" cy="56170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1778076" y="5324202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u="sng" dirty="0" smtClean="0"/>
              <a:t>Estado Actual Bloque A Intervenir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34462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721" y="1148987"/>
            <a:ext cx="5034281" cy="37757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448" r="3553" b="5021"/>
          <a:stretch/>
        </p:blipFill>
        <p:spPr>
          <a:xfrm>
            <a:off x="6943451" y="1107085"/>
            <a:ext cx="3807279" cy="3817613"/>
          </a:xfrm>
          <a:prstGeom prst="rect">
            <a:avLst/>
          </a:prstGeom>
        </p:spPr>
      </p:pic>
      <p:sp>
        <p:nvSpPr>
          <p:cNvPr id="10" name="Flecha izquierda y derecha 9"/>
          <p:cNvSpPr/>
          <p:nvPr/>
        </p:nvSpPr>
        <p:spPr>
          <a:xfrm>
            <a:off x="5944351" y="3344091"/>
            <a:ext cx="1342272" cy="914400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1778075" y="5132781"/>
            <a:ext cx="451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u="sng" dirty="0" smtClean="0"/>
              <a:t>Estado Actual Del Piso – Formato (Cerámica  45cm x 45cm)  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6929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392031" y="5144386"/>
            <a:ext cx="2741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 smtClean="0"/>
              <a:t>Propuesta De Diseño Anterior  </a:t>
            </a:r>
            <a:endParaRPr lang="en-US" sz="1600" b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093" y="1318625"/>
            <a:ext cx="4771792" cy="3578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71" y="1318625"/>
            <a:ext cx="4721011" cy="35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21388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diseño arquitectónico </a:t>
            </a:r>
            <a:endParaRPr lang="en-US" sz="1600" b="1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9352" t="21161" r="1004" b="13662"/>
          <a:stretch/>
        </p:blipFill>
        <p:spPr>
          <a:xfrm>
            <a:off x="1815737" y="1043360"/>
            <a:ext cx="9304620" cy="46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235" y="1183028"/>
            <a:ext cx="7620660" cy="4285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Principal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8589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EF7549C-57D5-4C94-BD5C-F9FE73526852}"/>
              </a:ext>
            </a:extLst>
          </p:cNvPr>
          <p:cNvSpPr/>
          <p:nvPr/>
        </p:nvSpPr>
        <p:spPr>
          <a:xfrm>
            <a:off x="3260035" y="0"/>
            <a:ext cx="887895" cy="9409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F67938C-9F47-4210-A75C-8A78FBA7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0035" y="0"/>
            <a:ext cx="933933" cy="9409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670" y="1286070"/>
            <a:ext cx="7620660" cy="4285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95262" y="5711011"/>
            <a:ext cx="3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Propuesta De Fachada Principal  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10702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7698</TotalTime>
  <Words>136</Words>
  <Application>Microsoft Office PowerPoint</Application>
  <PresentationFormat>Panorámica</PresentationFormat>
  <Paragraphs>25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UNILLANOS</dc:creator>
  <cp:lastModifiedBy>Usuario</cp:lastModifiedBy>
  <cp:revision>600</cp:revision>
  <dcterms:created xsi:type="dcterms:W3CDTF">2022-11-08T19:16:03Z</dcterms:created>
  <dcterms:modified xsi:type="dcterms:W3CDTF">2023-04-17T15:51:54Z</dcterms:modified>
</cp:coreProperties>
</file>